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70" r:id="rId3"/>
    <p:sldId id="264" r:id="rId4"/>
    <p:sldId id="257" r:id="rId5"/>
    <p:sldId id="266" r:id="rId6"/>
    <p:sldId id="267" r:id="rId7"/>
    <p:sldId id="268" r:id="rId8"/>
    <p:sldId id="258" r:id="rId9"/>
    <p:sldId id="263" r:id="rId10"/>
    <p:sldId id="259" r:id="rId11"/>
    <p:sldId id="260" r:id="rId12"/>
    <p:sldId id="261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590" autoAdjust="0"/>
  </p:normalViewPr>
  <p:slideViewPr>
    <p:cSldViewPr snapToGrid="0">
      <p:cViewPr varScale="1">
        <p:scale>
          <a:sx n="66" d="100"/>
          <a:sy n="66" d="100"/>
        </p:scale>
        <p:origin x="-8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404445"/>
            <a:ext cx="9603275" cy="71315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Круглый стол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28 февраля 2023 год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288" y="1799772"/>
            <a:ext cx="10673198" cy="431074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Учет профессиональной направленности в общеобразовательной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подготовке</a:t>
            </a:r>
          </a:p>
          <a:p>
            <a:pPr algn="ctr">
              <a:buNone/>
            </a:pP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Гаманенко Н.П., заместитель директора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КГАПОУ ПСК</a:t>
            </a: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2. Компетенции, формированию которых способствует учебный предмет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Выбрать из ФГОС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СПО по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специальности общие компетенции (ОК).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Выбрать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 ФГОС СПО по специальности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профессиональные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компетенции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(ПК), если рабочая программа содержит в тематическом планировании прикладные модули.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Личностные результаты реализации Программы воспитания КГАПОУ ПСК (ЛР 1-17)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2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3. требования к </a:t>
            </a:r>
            <a:r>
              <a:rPr lang="ru-RU" sz="3100" dirty="0"/>
              <a:t>результатам освоения </a:t>
            </a:r>
            <a:r>
              <a:rPr lang="ru-RU" sz="3100" dirty="0" smtClean="0"/>
              <a:t>основной образовательной программы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Из ФГОС СОО </a:t>
            </a:r>
            <a:r>
              <a:rPr lang="ru-RU" dirty="0">
                <a:latin typeface="Arial" pitchFamily="34" charset="0"/>
                <a:cs typeface="Arial" pitchFamily="34" charset="0"/>
              </a:rPr>
              <a:t>с изменениями, утвержденными Приказом Министерства просвещения РФ от 12.08.2022 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732 выбрать личностные результаты по направлениям (п. 7).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Из Федеральной образовательной программы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СОО,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утвержденной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Приказом Министерства просвещения РФ от 23.11.2022 № 1014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выбрать метапредметные результаты. </a:t>
            </a:r>
          </a:p>
          <a:p>
            <a:pPr marL="0" indent="0" algn="just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Метапредметные результаты представлены в Федеральных рабочих программах по русскому языку, литературе, географии, истории, обществознанию, ОБЖ и в Программе формирования УУД по другим предметам нужно выбрать из ФОП СПО 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01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3. требования к </a:t>
            </a:r>
            <a:r>
              <a:rPr lang="ru-RU" sz="3100" dirty="0"/>
              <a:t>результатам освоения </a:t>
            </a:r>
            <a:r>
              <a:rPr lang="ru-RU" sz="3100" dirty="0" smtClean="0"/>
              <a:t>основной образовательной программы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Из ФГОС СОО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 изменениями, утвержденными Приказом Министерства просвещения РФ от 12.08.2022 №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732 взять предметные результаты (п. 9).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Синхронизировать предметные, личностные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метапредметные результаты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 общими и профессиональными компетенциями, а также личностными результатами реализации Программы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воспитания КГАПОУ ПСК</a:t>
            </a:r>
          </a:p>
        </p:txBody>
      </p:sp>
    </p:spTree>
    <p:extLst>
      <p:ext uri="{BB962C8B-B14F-4D97-AF65-F5344CB8AC3E}">
        <p14:creationId xmlns:p14="http://schemas.microsoft.com/office/powerpoint/2010/main" xmlns="" val="21879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0911" y="232229"/>
          <a:ext cx="11161488" cy="5458191"/>
        </p:xfrm>
        <a:graphic>
          <a:graphicData uri="http://schemas.openxmlformats.org/drawingml/2006/table">
            <a:tbl>
              <a:tblPr/>
              <a:tblGrid>
                <a:gridCol w="3720496"/>
                <a:gridCol w="3720496"/>
                <a:gridCol w="3720496"/>
              </a:tblGrid>
              <a:tr h="34212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Общие и профессиональные компетенции в соответствии с ФГОС СПО, личностные результаты реализации Программы воспитания КГАПОУ ПСК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обучения в соответствии с ФГОС СОО и ФОП СОО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и 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метапредметные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результаты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Предметные результаты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98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ОК 01. Выбирать способы решения задач профессиональной деятельности применительно к различным контекстам.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ОК 05.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Осуществлять устную и письменную коммуникацию на государственном языке Российской Федерации с учетом особенностей социального и культурного контекста;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ЛР 01. Осознавать себя гражданином и защитником великой страны.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ЛР 02. Проявлять активную гражданскую позицию, демонстрировать приверженность принципам честности, порядочности, открытости, участвовать в студенческом и территориальном самоуправлении, продуктивно взаимодействовать и участвовать в деятельности общественных организаций.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ЛР 14. Быть способным ставить перед собой цели для решения возникающих профессиональных задач, подбирать способы решения и средства развития, в том числе с использованием информационных технологий.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ЛР 15. Содействовать формированию положительного образа и поддержанию престижа своей профессии.</a:t>
                      </a:r>
                    </a:p>
                  </a:txBody>
                  <a:tcPr marL="58994" marR="58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75260" algn="just">
                        <a:spcAft>
                          <a:spcPts val="0"/>
                        </a:spcAft>
                        <a:tabLst>
                          <a:tab pos="3425190" algn="l"/>
                        </a:tabLst>
                      </a:pPr>
                      <a:r>
                        <a:rPr lang="ru-RU" sz="1200" u="sng" dirty="0">
                          <a:latin typeface="Times New Roman"/>
                          <a:ea typeface="Times New Roman"/>
                          <a:cs typeface="Times New Roman"/>
                        </a:rPr>
                        <a:t>Гражданское воспитание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85725" algn="just">
                        <a:spcAft>
                          <a:spcPts val="0"/>
                        </a:spcAft>
                        <a:tabLst>
                          <a:tab pos="351472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Сформировать гражданскую позицию обучающегося как активного и ответственного члена российского общества, принимать традиционные национальные, общечеловеческие гуманистические и демократические ценности; быть готовым противостоять идеологии экстремизма, национализма, ксенофобии,  дискриминации по социальным, религиозным, расовым, национальным признакам; быть готовым вести совместную деятельность в интересах гражданского общества; уметь взаимодействовать с социальными институтами в соответствии с их функциями и назначением.</a:t>
                      </a:r>
                    </a:p>
                    <a:p>
                      <a:pPr marR="85725" algn="just"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200" u="sng" dirty="0">
                          <a:latin typeface="Times New Roman"/>
                          <a:ea typeface="Times New Roman"/>
                          <a:cs typeface="Times New Roman"/>
                        </a:rPr>
                        <a:t>УУД Базовые логические действия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85725" algn="just"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Выявлять и характеризовать существенные признаки математических объектов, понятий, отношений между понятиями; воспринимать, формулировать и преобразовывать суждения; выявлять математические закономерности, взаимосвязи и противоречия в фактах, данных, наблюдениях и утверждениях; делать выводы с использованием законов логики; проводить самостоятельно доказательства математических утверждений, выбирать способ решения математической задачи.</a:t>
                      </a:r>
                    </a:p>
                  </a:txBody>
                  <a:tcPr marL="58994" marR="58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Уметь оперировать понятиями: определение, аксиома, теорема, следствие, свойство, признак, доказательство, равносильные формулировки; умение формулировать обратное и противоположное утверждение, приводить примеры и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контрпримеры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использовать метод математической индукции; проводить доказательные рассуждения при решении задач, оценивать логическую правильность рассуждений.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Уметь свободно оперировать понятиями: движение, параллельный перенос, симметрия на плоскости и в пространстве, поворот, преобразование подобия, подобные фигуры; умение распознавать равные и подобные фигуры, в том числе в природе, искусстве, архитектуре; умение использовать геометрические отношения, находить геометрические величины (длина, угол, площадь, объем) при решении задач из других учебных предметов и из реальной жизни.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Уметь выбирать подходящий метод для решения задачи; понимать значимость математики в изучении природных и общественных процессов и явлений; умение распознавать проявление законов математики в искусстве, умение приводить примеры математических открытий российской и мировой математической науки.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94" marR="58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209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404445"/>
            <a:ext cx="9603275" cy="117816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Нормативная база для разработки 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287" y="2015732"/>
            <a:ext cx="10571599" cy="39641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273 №-ФЗ «Об образовании в РФ», ст.68.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 Статья 68. Среднее профессиональное образование</a:t>
            </a: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3. … В этом случае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образовательная программа среднего профессионального образования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реализуемая на базе основного общего образования,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разрабатывается на основе требований 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соответствующих федеральных государственных образовательных стандартов среднего общего </a:t>
            </a:r>
          </a:p>
          <a:p>
            <a:pPr lvl="1"/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и среднего профессионального образования </a:t>
            </a:r>
          </a:p>
          <a:p>
            <a:pPr lvl="1"/>
            <a:r>
              <a:rPr lang="ru-RU" sz="2100" b="1" dirty="0" smtClean="0">
                <a:latin typeface="Arial" pitchFamily="34" charset="0"/>
                <a:cs typeface="Arial" pitchFamily="34" charset="0"/>
              </a:rPr>
              <a:t>и положений федеральной основной общеобразовательной программы среднего общего образования,</a:t>
            </a: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а также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 учетом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получаемой профессии или специальности среднего профессионального образования.</a:t>
            </a:r>
          </a:p>
          <a:p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Нормативная база для разработки 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2323" y="2015732"/>
            <a:ext cx="10498015" cy="394545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5600" dirty="0" smtClean="0">
                <a:latin typeface="Arial" pitchFamily="34" charset="0"/>
                <a:cs typeface="Arial" pitchFamily="34" charset="0"/>
              </a:rPr>
              <a:t>2).</a:t>
            </a:r>
            <a:r>
              <a:rPr lang="ru-RU" sz="5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6400" b="1" dirty="0" smtClean="0">
                <a:latin typeface="Arial" pitchFamily="34" charset="0"/>
                <a:cs typeface="Arial" pitchFamily="34" charset="0"/>
              </a:rPr>
              <a:t>Приказ №762,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от 24 августа 2022г. «Об утверждении Порядка организации и осуществления образовательной деятельности по образовательным программ среднего профессионального образования»</a:t>
            </a:r>
          </a:p>
          <a:p>
            <a:pPr algn="just">
              <a:buNone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П.5. ОП СПО </a:t>
            </a:r>
            <a:r>
              <a:rPr lang="ru-RU" sz="6400" b="1" dirty="0" smtClean="0">
                <a:latin typeface="Arial" pitchFamily="34" charset="0"/>
                <a:cs typeface="Arial" pitchFamily="34" charset="0"/>
              </a:rPr>
              <a:t>самостоятельно разрабатываются и утверждаются ОО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ОО, осуществляющие образовательную деятельность по имеющим государственную аккредитацию ОП СПО, разрабатывают указанные образовательные программы </a:t>
            </a:r>
            <a:r>
              <a:rPr lang="ru-RU" sz="6400" b="1" dirty="0" smtClean="0">
                <a:latin typeface="Arial" pitchFamily="34" charset="0"/>
                <a:cs typeface="Arial" pitchFamily="34" charset="0"/>
              </a:rPr>
              <a:t>в соответствии с федеральными государственными образовательными стандартами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по соответствующим профессиям, специальностям среднего профессионального образования и </a:t>
            </a:r>
            <a:r>
              <a:rPr lang="ru-RU" sz="6400" b="1" dirty="0" smtClean="0">
                <a:latin typeface="Arial" pitchFamily="34" charset="0"/>
                <a:cs typeface="Arial" pitchFamily="34" charset="0"/>
              </a:rPr>
              <a:t>с учетом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соответствующих примерных основных образовательных программ </a:t>
            </a:r>
          </a:p>
          <a:p>
            <a:pPr algn="just">
              <a:buNone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ОП СПО, реализуемые </a:t>
            </a:r>
            <a:r>
              <a:rPr lang="ru-RU" sz="6400" b="1" dirty="0" smtClean="0">
                <a:latin typeface="Arial" pitchFamily="34" charset="0"/>
                <a:cs typeface="Arial" pitchFamily="34" charset="0"/>
              </a:rPr>
              <a:t>на базе основного общего образования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, разрабатываются ОО, осуществляющими образовательную деятельность по имеющим государственную аккредитацию образовательным программам СПО, </a:t>
            </a:r>
            <a:r>
              <a:rPr lang="ru-RU" sz="6400" b="1" dirty="0" smtClean="0">
                <a:latin typeface="Arial" pitchFamily="34" charset="0"/>
                <a:cs typeface="Arial" pitchFamily="34" charset="0"/>
              </a:rPr>
              <a:t>на основе требований соответствующих ФГОС СОО и СПО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с учетом получаемой профессии или специальности среднего профессионального образования.</a:t>
            </a:r>
          </a:p>
          <a:p>
            <a:pPr algn="just">
              <a:buNone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Нормативная база для разработки 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429" y="2015732"/>
            <a:ext cx="10111425" cy="345061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3). Приказ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России от 17.05.2012 N 413 (ред. от 12.08.2022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)"Об утверждении федерального государственного образовательного стандарта среднего общего образования"(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Зарегистрировано в  Минюсте России 07.06.2012 N 24480)</a:t>
            </a: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Приказ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от 12 августа 2022, № 732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«О внесении изменений в федеральный государственный образовательный стандарт среднего общего образования»,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утвержденный приказом Министерства образования и науки Российской Федерации от 17 мая 2012 г. N2 413 </a:t>
            </a: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4). Приказ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от 23 ноября 2022г. №1014  «Об утверждении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федеральной образовательной программы среднего общего образования»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(Зарегистрировано в  Минюсте России 22 декабря 2022года № 71763)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Нормативная база для разработки 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429" y="2015732"/>
            <a:ext cx="10111425" cy="345061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5). Федеральный государственный стандарт СПО по специальности 08.02.01 «Строительство и эксплуатация зданий и сооружений», утвержденного приказом Министерства образования и науки РФ от 10.01.2018 г. № 2, актуализированный приказом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России от 01.09.2022 N 796 "О внесении изменений в федеральные государственные образовательные стандарты среднего профессионального образования" (Зарегистрировано в Минюсте России 11.10.2022 N 70461);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Локальные нормативные 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429" y="2015732"/>
            <a:ext cx="10111425" cy="345061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5). Программа воспитательной работы 2020 - 2024 гг. Краевого государственного автономного профессионального образовательного учреждения «Пермский строительный колледж», утвержденная директором КГАПОУ ПСК от 09 января 2020г.</a:t>
            </a:r>
          </a:p>
          <a:p>
            <a:pPr algn="just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6). Положение об учебно-методическом комплексе КГАПОУ ПСК, утвержденное директором 09октября 2019 года, актуализировано 11.01.2023г.</a:t>
            </a:r>
          </a:p>
          <a:p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работы преподавателя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429" y="2015732"/>
            <a:ext cx="10111425" cy="345061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 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 </a:t>
            </a: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210962" y="2743200"/>
            <a:ext cx="10602097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Разработка рабочей  программы по общеобразовательному предмету «Математика» для общеобразовательного цикла ОПОП по специальности 08.02.01 «Строительство и эксплуатация зданий и сооружений»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8" y="580076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1. Анализ Документов, необходимых для составления рабочей программы учебного предмета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ФГОС СОО с изменениями, утвержденными Приказом Министерства просвещения РФ от 12.08.2022 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732.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Федеральная образовательная программа СОО, утвержденная Приказом Министерства просвещения РФ от 23.11.2022 № 1014.</a:t>
            </a:r>
          </a:p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ФГОС СПО по специальности.</a:t>
            </a:r>
          </a:p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Учебный план по специальности.</a:t>
            </a:r>
          </a:p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Личностные результаты реализации Программы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воспитания КГАПОУ ПСК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ЛА по оформлению РП в КГАПОУ  ПСК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944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Изменения в содержании ФГОС Среднего общего образования (СОО)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Личностные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результаты сгруппированы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направлениям.</a:t>
            </a:r>
          </a:p>
          <a:p>
            <a:pPr lvl="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Уточнены и конкретизированы требования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к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предметным результатам освоения учебных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предметов на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базовом и углублённом уровнях.</a:t>
            </a:r>
          </a:p>
          <a:p>
            <a:pPr lvl="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Изменился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перечень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обязательных учебных предметов.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1070</Words>
  <Application>Microsoft Office PowerPoint</Application>
  <PresentationFormat>Произвольный</PresentationFormat>
  <Paragraphs>85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Gallery</vt:lpstr>
      <vt:lpstr>Круглый стол  28 февраля 2023 год</vt:lpstr>
      <vt:lpstr>Нормативная база для разработки рабочей программы</vt:lpstr>
      <vt:lpstr>Нормативная база для разработки рабочей программы</vt:lpstr>
      <vt:lpstr>Нормативная база для разработки рабочей программы</vt:lpstr>
      <vt:lpstr>Нормативная база для разработки рабочей программы</vt:lpstr>
      <vt:lpstr>Локальные нормативные акты</vt:lpstr>
      <vt:lpstr>Алгоритм работы преподавателя</vt:lpstr>
      <vt:lpstr>1. Анализ Документов, необходимых для составления рабочей программы учебного предмета</vt:lpstr>
      <vt:lpstr>Изменения в содержании ФГОС Среднего общего образования (СОО)</vt:lpstr>
      <vt:lpstr>2. Компетенции, формированию которых способствует учебный предмет</vt:lpstr>
      <vt:lpstr>3. требования к результатам освоения основной образовательной программы </vt:lpstr>
      <vt:lpstr>3. требования к результатам освоения основной образовательной программы 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разработке и оформлению рабочих программ учебных предметов общеобразовательного учебного цикла</dc:title>
  <dc:creator>Пользователь Windows</dc:creator>
  <cp:lastModifiedBy>Пользователь</cp:lastModifiedBy>
  <cp:revision>46</cp:revision>
  <dcterms:created xsi:type="dcterms:W3CDTF">2023-02-05T08:06:01Z</dcterms:created>
  <dcterms:modified xsi:type="dcterms:W3CDTF">2023-02-28T07:26:07Z</dcterms:modified>
</cp:coreProperties>
</file>